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1B7"/>
    <a:srgbClr val="3E683C"/>
    <a:srgbClr val="FDD9C6"/>
    <a:srgbClr val="FDBE9F"/>
    <a:srgbClr val="E59870"/>
    <a:srgbClr val="B8A79C"/>
    <a:srgbClr val="C9C3BE"/>
    <a:srgbClr val="A7C87A"/>
    <a:srgbClr val="5E725E"/>
    <a:srgbClr val="355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94681"/>
  </p:normalViewPr>
  <p:slideViewPr>
    <p:cSldViewPr snapToGrid="0" snapToObjects="1">
      <p:cViewPr varScale="1">
        <p:scale>
          <a:sx n="75" d="100"/>
          <a:sy n="75" d="100"/>
        </p:scale>
        <p:origin x="3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449E1-F9B2-CB4B-8D3B-C4D732586C3B}"/>
              </a:ext>
            </a:extLst>
          </p:cNvPr>
          <p:cNvSpPr txBox="1"/>
          <p:nvPr/>
        </p:nvSpPr>
        <p:spPr>
          <a:xfrm>
            <a:off x="384409" y="2445266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09167F-D230-554A-AF1A-8FB15D07BE2E}"/>
              </a:ext>
            </a:extLst>
          </p:cNvPr>
          <p:cNvSpPr txBox="1"/>
          <p:nvPr/>
        </p:nvSpPr>
        <p:spPr>
          <a:xfrm>
            <a:off x="2404356" y="1918658"/>
            <a:ext cx="536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April 15-19, 2024</a:t>
            </a:r>
            <a:endParaRPr lang="en-US" sz="40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2E39E-E84C-034A-90FB-6EAA16C80C44}"/>
              </a:ext>
            </a:extLst>
          </p:cNvPr>
          <p:cNvSpPr txBox="1"/>
          <p:nvPr/>
        </p:nvSpPr>
        <p:spPr>
          <a:xfrm>
            <a:off x="4828213" y="2503433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A444C3-BF9A-5A4C-9317-55C6AB319F92}"/>
              </a:ext>
            </a:extLst>
          </p:cNvPr>
          <p:cNvSpPr txBox="1"/>
          <p:nvPr/>
        </p:nvSpPr>
        <p:spPr>
          <a:xfrm>
            <a:off x="2856130" y="168280"/>
            <a:ext cx="61846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Mrs. Peacock’s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FDBE9F"/>
              </a:solidFill>
              <a:effectLst>
                <a:glow rad="101600">
                  <a:prstClr val="white"/>
                </a:glow>
              </a:effectLst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3F111F-E877-20F5-0655-F5F541E0A690}"/>
              </a:ext>
            </a:extLst>
          </p:cNvPr>
          <p:cNvSpPr/>
          <p:nvPr/>
        </p:nvSpPr>
        <p:spPr>
          <a:xfrm>
            <a:off x="272166" y="4724512"/>
            <a:ext cx="3548303" cy="3725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9DD89-78CF-8CFA-7DB2-AA94134E29F5}"/>
              </a:ext>
            </a:extLst>
          </p:cNvPr>
          <p:cNvSpPr txBox="1"/>
          <p:nvPr/>
        </p:nvSpPr>
        <p:spPr>
          <a:xfrm>
            <a:off x="795711" y="256837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5A1C8-8FF6-8308-53B3-0CD710291C37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66FD5D-852A-E467-AF12-C48ABDA250A7}"/>
              </a:ext>
            </a:extLst>
          </p:cNvPr>
          <p:cNvSpPr txBox="1"/>
          <p:nvPr/>
        </p:nvSpPr>
        <p:spPr>
          <a:xfrm>
            <a:off x="307652" y="2970363"/>
            <a:ext cx="3749666" cy="1631216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lang="en-US" sz="20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for CASE</a:t>
            </a:r>
            <a:endParaRPr lang="en-US" sz="20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20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r-controlled vowel syllable</a:t>
            </a:r>
            <a:endParaRPr kumimoji="0" lang="en-US" sz="20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20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Graphs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20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Prepositions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lang="en-US" sz="20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Earth’s Materials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F8E082-9915-0DD8-0ED4-94C299674C06}"/>
              </a:ext>
            </a:extLst>
          </p:cNvPr>
          <p:cNvSpPr txBox="1"/>
          <p:nvPr/>
        </p:nvSpPr>
        <p:spPr>
          <a:xfrm>
            <a:off x="4134178" y="2735029"/>
            <a:ext cx="3300324" cy="279050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4/18- Progress Reports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4/19- 2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field trip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4/23- 2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4/24- 2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CASE Test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4/25- </a:t>
            </a:r>
            <a:r>
              <a:rPr lang="en-US" b="1" kern="0" dirty="0" err="1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iReady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Diagnostic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4/26- </a:t>
            </a:r>
            <a:r>
              <a:rPr lang="en-US" b="1" kern="0" dirty="0" err="1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iReady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Diagnostic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5/8- 2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Awards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5/20- Field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5/24- 60% Day (LAST DAY!)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CDD6DA-FCE0-55F3-E1FB-C4A860A401B2}"/>
              </a:ext>
            </a:extLst>
          </p:cNvPr>
          <p:cNvSpPr txBox="1"/>
          <p:nvPr/>
        </p:nvSpPr>
        <p:spPr>
          <a:xfrm>
            <a:off x="120166" y="4690646"/>
            <a:ext cx="3518057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021DC5-1FC6-4E36-DA2A-8B8B97278DD7}"/>
              </a:ext>
            </a:extLst>
          </p:cNvPr>
          <p:cNvSpPr txBox="1"/>
          <p:nvPr/>
        </p:nvSpPr>
        <p:spPr>
          <a:xfrm>
            <a:off x="266207" y="5138016"/>
            <a:ext cx="3323818" cy="426270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Phosphate Inline" panose="02000506050000020004" pitchFamily="2" charset="77"/>
                <a:cs typeface="Phosphate Inline" panose="02000506050000020004" pitchFamily="2" charset="77"/>
                <a:sym typeface="Arial"/>
              </a:rPr>
              <a:t>Test Thursday!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2C3B9-FD2A-F411-3950-FA68869E4C3A}"/>
              </a:ext>
            </a:extLst>
          </p:cNvPr>
          <p:cNvSpPr txBox="1"/>
          <p:nvPr/>
        </p:nvSpPr>
        <p:spPr>
          <a:xfrm>
            <a:off x="4057318" y="5671658"/>
            <a:ext cx="3289599" cy="1461939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Reminders-</a:t>
            </a:r>
            <a:endParaRPr lang="en-US" b="1" u="sng" dirty="0">
              <a:latin typeface="Century Gothic" panose="020B0502020202020204" pitchFamily="34" charset="0"/>
            </a:endParaRP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Send Snack/Water each day. </a:t>
            </a:r>
          </a:p>
          <a:p>
            <a:pPr algn="ctr"/>
            <a:r>
              <a:rPr lang="en-US" b="1" dirty="0">
                <a:latin typeface="Century Gothic" panose="020B0502020202020204" pitchFamily="34" charset="0"/>
              </a:rPr>
              <a:t>Our field trip is Friday!!</a:t>
            </a: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B3F4C8-C149-3F81-B52C-E83497F91D1B}"/>
              </a:ext>
            </a:extLst>
          </p:cNvPr>
          <p:cNvSpPr txBox="1"/>
          <p:nvPr/>
        </p:nvSpPr>
        <p:spPr>
          <a:xfrm>
            <a:off x="266207" y="5193022"/>
            <a:ext cx="157615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carpet</a:t>
            </a:r>
          </a:p>
          <a:p>
            <a:pPr algn="ctr"/>
            <a:r>
              <a:rPr lang="en-US" sz="2800" dirty="0"/>
              <a:t>thirsty</a:t>
            </a:r>
          </a:p>
          <a:p>
            <a:pPr algn="ctr"/>
            <a:r>
              <a:rPr lang="en-US" sz="2800" dirty="0"/>
              <a:t>forty</a:t>
            </a:r>
          </a:p>
          <a:p>
            <a:pPr algn="ctr"/>
            <a:r>
              <a:rPr lang="en-US" sz="2800" dirty="0"/>
              <a:t>mother</a:t>
            </a:r>
          </a:p>
          <a:p>
            <a:pPr algn="ctr"/>
            <a:r>
              <a:rPr lang="en-US" sz="2800" dirty="0"/>
              <a:t>dinner</a:t>
            </a:r>
          </a:p>
          <a:p>
            <a:pPr algn="ctr"/>
            <a:r>
              <a:rPr lang="en-US" sz="2800" dirty="0"/>
              <a:t>person</a:t>
            </a:r>
          </a:p>
          <a:p>
            <a:pPr algn="ctr"/>
            <a:r>
              <a:rPr lang="en-US" sz="2800" dirty="0"/>
              <a:t>Thursday</a:t>
            </a:r>
          </a:p>
          <a:p>
            <a:pPr algn="ctr"/>
            <a:r>
              <a:rPr lang="en-US" sz="2800" dirty="0"/>
              <a:t>perfect</a:t>
            </a:r>
          </a:p>
          <a:p>
            <a:pPr algn="ctr"/>
            <a:endParaRPr lang="en-US" sz="2800" dirty="0"/>
          </a:p>
          <a:p>
            <a:pPr algn="ctr"/>
            <a:endParaRPr lang="en-US" sz="2200" dirty="0"/>
          </a:p>
          <a:p>
            <a:pPr algn="ctr"/>
            <a:endParaRPr lang="en-US" sz="2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B8D78A-0CF7-79D5-6B71-3E70349A0EBE}"/>
              </a:ext>
            </a:extLst>
          </p:cNvPr>
          <p:cNvSpPr txBox="1"/>
          <p:nvPr/>
        </p:nvSpPr>
        <p:spPr>
          <a:xfrm>
            <a:off x="1824726" y="5292982"/>
            <a:ext cx="155525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birthday</a:t>
            </a:r>
          </a:p>
          <a:p>
            <a:pPr algn="ctr"/>
            <a:r>
              <a:rPr lang="en-US" sz="2800" dirty="0"/>
              <a:t>sunburn</a:t>
            </a:r>
          </a:p>
          <a:p>
            <a:pPr algn="ctr"/>
            <a:r>
              <a:rPr lang="en-US" sz="2800" dirty="0"/>
              <a:t>finally</a:t>
            </a:r>
          </a:p>
          <a:p>
            <a:pPr algn="ctr"/>
            <a:r>
              <a:rPr lang="en-US" sz="2800" dirty="0"/>
              <a:t>father</a:t>
            </a:r>
          </a:p>
          <a:p>
            <a:pPr algn="ctr"/>
            <a:r>
              <a:rPr lang="en-US" sz="2800" dirty="0"/>
              <a:t>artist</a:t>
            </a:r>
          </a:p>
          <a:p>
            <a:pPr algn="ctr"/>
            <a:r>
              <a:rPr lang="en-US" sz="2800" dirty="0"/>
              <a:t>concert</a:t>
            </a:r>
          </a:p>
          <a:p>
            <a:pPr algn="ctr"/>
            <a:r>
              <a:rPr lang="en-US" sz="2800" dirty="0"/>
              <a:t>listen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63ED8B-6619-1641-A68B-FFDC47401639}"/>
              </a:ext>
            </a:extLst>
          </p:cNvPr>
          <p:cNvSpPr txBox="1"/>
          <p:nvPr/>
        </p:nvSpPr>
        <p:spPr>
          <a:xfrm>
            <a:off x="4057318" y="6943720"/>
            <a:ext cx="3305864" cy="1308050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Homework-</a:t>
            </a:r>
            <a:endParaRPr lang="en-US" b="1" u="sng" dirty="0">
              <a:latin typeface="Century Gothic" panose="020B0502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Reading 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Math 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Century Gothic" panose="020B0502020202020204" pitchFamily="34" charset="0"/>
              </a:rPr>
              <a:t>Math Facts WS</a:t>
            </a:r>
          </a:p>
          <a:p>
            <a:pPr algn="ctr"/>
            <a:endParaRPr lang="en-US" sz="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599354-42D4-CF96-DB51-1510233B34BA}"/>
              </a:ext>
            </a:extLst>
          </p:cNvPr>
          <p:cNvSpPr txBox="1"/>
          <p:nvPr/>
        </p:nvSpPr>
        <p:spPr>
          <a:xfrm>
            <a:off x="4057318" y="8369670"/>
            <a:ext cx="3305863" cy="1031051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Tests-</a:t>
            </a:r>
            <a:endParaRPr lang="en-US" b="1" u="sng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latin typeface="Century Gothic" panose="020B0502020202020204" pitchFamily="34" charset="0"/>
              </a:rPr>
              <a:t>Spelling Test- THURSDAY</a:t>
            </a:r>
          </a:p>
          <a:p>
            <a:endParaRPr lang="en-US" b="1" dirty="0">
              <a:latin typeface="Century Gothic" panose="020B0502020202020204" pitchFamily="34" charset="0"/>
            </a:endParaRPr>
          </a:p>
          <a:p>
            <a:pPr algn="ctr"/>
            <a:endParaRPr lang="en-US" sz="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52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4416</TotalTime>
  <Words>129</Words>
  <Application>Microsoft Macintosh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Avenir Next Condensed</vt:lpstr>
      <vt:lpstr>Calibri</vt:lpstr>
      <vt:lpstr>Calibri Light</vt:lpstr>
      <vt:lpstr>Century Gothic</vt:lpstr>
      <vt:lpstr>Cooper Black</vt:lpstr>
      <vt:lpstr>KG Red Hands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67</cp:revision>
  <cp:lastPrinted>2021-03-07T19:50:32Z</cp:lastPrinted>
  <dcterms:created xsi:type="dcterms:W3CDTF">2020-06-22T15:26:37Z</dcterms:created>
  <dcterms:modified xsi:type="dcterms:W3CDTF">2024-04-09T23:20:13Z</dcterms:modified>
</cp:coreProperties>
</file>